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5.xml" ContentType="application/vnd.openxmlformats-officedocument.them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Default Extension="png" ContentType="image/png"/>
  <Override PartName="/ppt/slideLayouts/slideLayout7.xml" ContentType="application/vnd.openxmlformats-officedocument.presentationml.slideLayout+xml"/>
  <Override PartName="/ppt/theme/theme4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4"/>
  </p:notesMasterIdLst>
  <p:sldIdLst>
    <p:sldId id="266" r:id="rId5"/>
    <p:sldId id="257" r:id="rId6"/>
    <p:sldId id="258" r:id="rId7"/>
    <p:sldId id="272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embeddedFontLst>
    <p:embeddedFont>
      <p:font typeface="SamsungOne 800C" charset="0"/>
      <p:bold r:id="rId15"/>
    </p:embeddedFont>
    <p:embeddedFont>
      <p:font typeface="SamsungOne 450C" charset="0"/>
      <p:regular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Раздел по умолчанию" id="{C8633190-DBED-4219-BBB0-5376E83B6878}">
          <p14:sldIdLst>
            <p14:sldId id="266"/>
            <p14:sldId id="257"/>
            <p14:sldId id="258"/>
            <p14:sldId id="267"/>
            <p14:sldId id="268"/>
            <p14:sldId id="269"/>
            <p14:sldId id="270"/>
            <p14:sldId id="271"/>
          </p14:sldIdLst>
        </p14:section>
      </p14:sectionLst>
    </p:ex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7992" autoAdjust="0"/>
    <p:restoredTop sz="94660" autoAdjust="0"/>
  </p:normalViewPr>
  <p:slideViewPr>
    <p:cSldViewPr snapToGrid="0">
      <p:cViewPr>
        <p:scale>
          <a:sx n="125" d="100"/>
          <a:sy n="125" d="100"/>
        </p:scale>
        <p:origin x="138" y="1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pPr/>
              <a:t>04.06.2021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NULL"/><Relationship Id="rId1" Type="http://schemas.openxmlformats.org/officeDocument/2006/relationships/slideMaster" Target="../slideMasters/slideMaster1.xml"/><Relationship Id="rId4" Type="http://schemas.openxmlformats.org/officeDocument/2006/relationships/image" Target="NUL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4" Type="http://schemas.openxmlformats.org/officeDocument/2006/relationships/image" Target="NUL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5.png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5.png"/><Relationship Id="rId4" Type="http://schemas.openxmlformats.org/officeDocument/2006/relationships/image" Target="NUL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4" Type="http://schemas.openxmlformats.org/officeDocument/2006/relationships/image" Target="NUL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NUL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6" Type="http://schemas.openxmlformats.org/officeDocument/2006/relationships/image" Target="NUL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5" Type="http://schemas.openxmlformats.org/officeDocument/2006/relationships/image" Target="NULL"/><Relationship Id="rId4" Type="http://schemas.openxmlformats.org/officeDocument/2006/relationships/image" Target="NUL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=""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=""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=""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=""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=""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=""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=""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=""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=""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=""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=""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=""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=""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=""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=""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=""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=""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=""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=""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=""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=""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=""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=""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=""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=""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=""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=""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=""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=""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=""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=""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=""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=""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=""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=""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=""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=""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=""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=""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=""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=""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xmlns="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=""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=""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=""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=""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=""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=""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=""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=""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=""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=""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=""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=""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=""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=""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=""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=""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6466114" y="4735286"/>
            <a:ext cx="5074722" cy="1263732"/>
          </a:xfrm>
        </p:spPr>
        <p:txBody>
          <a:bodyPr>
            <a:normAutofit fontScale="90000"/>
          </a:bodyPr>
          <a:lstStyle/>
          <a:p>
            <a:r>
              <a:rPr lang="ru-RU" sz="2000" dirty="0" smtClean="0"/>
              <a:t>В</a:t>
            </a:r>
            <a:r>
              <a:rPr lang="ru-RU" sz="2000" dirty="0" smtClean="0"/>
              <a:t>ыполнила</a:t>
            </a:r>
            <a:br>
              <a:rPr lang="ru-RU" sz="2000" dirty="0" smtClean="0"/>
            </a:br>
            <a:r>
              <a:rPr lang="ru-RU" sz="2000" dirty="0" smtClean="0"/>
              <a:t> Иванова Ольга Витальевна</a:t>
            </a:r>
            <a:r>
              <a:rPr lang="ru-RU" sz="2000" dirty="0" smtClean="0"/>
              <a:t/>
            </a:r>
            <a:br>
              <a:rPr lang="ru-RU" sz="2000" dirty="0" smtClean="0"/>
            </a:br>
            <a:r>
              <a:rPr lang="ru-RU" sz="2000" dirty="0" smtClean="0"/>
              <a:t>Наставник: </a:t>
            </a:r>
            <a:r>
              <a:rPr lang="ru-RU" sz="2000" dirty="0" smtClean="0"/>
              <a:t/>
            </a:r>
            <a:br>
              <a:rPr lang="ru-RU" sz="2000" dirty="0" smtClean="0"/>
            </a:br>
            <a:r>
              <a:rPr lang="ru-RU" sz="2000" dirty="0" smtClean="0"/>
              <a:t>Миронов Юрий Владимирович</a:t>
            </a:r>
            <a:r>
              <a:rPr lang="ru-RU" sz="2000" dirty="0" smtClean="0"/>
              <a:t/>
            </a:r>
            <a:br>
              <a:rPr lang="ru-RU" sz="2000" dirty="0" smtClean="0"/>
            </a:br>
            <a:r>
              <a:rPr lang="ru-RU" sz="2000" dirty="0" smtClean="0"/>
              <a:t/>
            </a:r>
            <a:br>
              <a:rPr lang="ru-RU" sz="2000" dirty="0" smtClean="0"/>
            </a:br>
            <a:endParaRPr lang="ru-RU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1645920" y="160020"/>
            <a:ext cx="91592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Центр цифрового образования детей «IT-Куб</a:t>
            </a:r>
            <a:r>
              <a:rPr lang="ru-RU" dirty="0" smtClean="0"/>
              <a:t>» </a:t>
            </a:r>
            <a:r>
              <a:rPr lang="ru-RU" dirty="0" err="1" smtClean="0"/>
              <a:t>Канашского</a:t>
            </a:r>
            <a:r>
              <a:rPr lang="ru-RU" dirty="0" smtClean="0"/>
              <a:t> </a:t>
            </a:r>
            <a:r>
              <a:rPr lang="ru-RU" dirty="0" smtClean="0"/>
              <a:t>педагогического колледжа Минобразования Чувашии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1483264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Мобильное приложение для БТИ «</a:t>
            </a:r>
            <a:r>
              <a:rPr lang="ru-RU" dirty="0" err="1" smtClean="0"/>
              <a:t>Запись+</a:t>
            </a:r>
            <a:r>
              <a:rPr lang="ru-RU" dirty="0" smtClean="0"/>
              <a:t>»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251726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=""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061" y="555625"/>
            <a:ext cx="2112817" cy="729383"/>
          </a:xfrm>
        </p:spPr>
        <p:txBody>
          <a:bodyPr>
            <a:normAutofit/>
          </a:bodyPr>
          <a:lstStyle/>
          <a:p>
            <a:pPr algn="ctr"/>
            <a:r>
              <a:rPr lang="ru-RU" dirty="0" smtClean="0"/>
              <a:t>Цель.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=""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=""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=""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=""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=""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=""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3</a:t>
            </a:fld>
            <a:endParaRPr lang="ru-RU"/>
          </a:p>
        </p:txBody>
      </p:sp>
      <p:sp>
        <p:nvSpPr>
          <p:cNvPr id="2" name="Прямоугольник 1"/>
          <p:cNvSpPr/>
          <p:nvPr/>
        </p:nvSpPr>
        <p:spPr>
          <a:xfrm>
            <a:off x="1039091" y="1357745"/>
            <a:ext cx="47244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pitchFamily="34" charset="0"/>
              <a:buChar char="•"/>
            </a:pPr>
            <a:r>
              <a:rPr lang="ru-RU" sz="3200" dirty="0" smtClean="0"/>
              <a:t>Создать мобильное приложение, позволяющее </a:t>
            </a:r>
            <a:r>
              <a:rPr lang="ru-RU" sz="3200" dirty="0" err="1" smtClean="0"/>
              <a:t>электронно</a:t>
            </a:r>
            <a:r>
              <a:rPr lang="ru-RU" sz="3200" dirty="0" smtClean="0"/>
              <a:t> заполнить заявку на получение справок, тех.планов, техпаспортов из БТИ.</a:t>
            </a:r>
            <a:endParaRPr lang="ru-RU" sz="32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7466895" y="455487"/>
            <a:ext cx="15888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dirty="0" smtClean="0">
                <a:latin typeface="+mj-lt"/>
              </a:rPr>
              <a:t>Задачи</a:t>
            </a:r>
            <a:r>
              <a:rPr lang="ru-RU" dirty="0" smtClean="0"/>
              <a:t>. 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6904370" y="1200160"/>
            <a:ext cx="368530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ru-RU" sz="3600" dirty="0" smtClean="0"/>
              <a:t>Использование </a:t>
            </a:r>
            <a:r>
              <a:rPr lang="ru-RU" sz="3600" dirty="0" smtClean="0"/>
              <a:t>базы данных </a:t>
            </a:r>
            <a:r>
              <a:rPr lang="ru-RU" sz="3600" dirty="0" err="1" smtClean="0"/>
              <a:t>SQLite</a:t>
            </a:r>
            <a:r>
              <a:rPr lang="ru-RU" sz="3600" dirty="0" smtClean="0"/>
              <a:t> для записи пользователей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xmlns="" val="464086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4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1463040" y="2521585"/>
            <a:ext cx="9257907" cy="690677"/>
          </a:xfrm>
        </p:spPr>
        <p:txBody>
          <a:bodyPr>
            <a:normAutofit/>
          </a:bodyPr>
          <a:lstStyle/>
          <a:p>
            <a:pPr algn="ctr"/>
            <a:r>
              <a:rPr lang="ru-RU" sz="4400" dirty="0" smtClean="0"/>
              <a:t>Область применения</a:t>
            </a:r>
            <a:endParaRPr lang="ru-RU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2255520" y="3329940"/>
            <a:ext cx="76504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 smtClean="0"/>
              <a:t>Социальное мобильное приложение, которое может быть использовано для оптимизации обработки запросов граждан: получение выписок, оформление документов и т.п.</a:t>
            </a:r>
            <a:endParaRPr lang="ru-RU" sz="2400" dirty="0"/>
          </a:p>
        </p:txBody>
      </p:sp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1485900" y="2361565"/>
            <a:ext cx="9257907" cy="690677"/>
          </a:xfrm>
        </p:spPr>
        <p:txBody>
          <a:bodyPr>
            <a:noAutofit/>
          </a:bodyPr>
          <a:lstStyle/>
          <a:p>
            <a:pPr algn="ctr"/>
            <a:r>
              <a:rPr lang="ru-RU" sz="4400" dirty="0" smtClean="0"/>
              <a:t>Описание</a:t>
            </a:r>
            <a:r>
              <a:rPr lang="ru-RU" sz="6000" dirty="0" smtClean="0"/>
              <a:t> </a:t>
            </a:r>
            <a:r>
              <a:rPr lang="ru-RU" sz="4400" dirty="0" smtClean="0"/>
              <a:t>проекта</a:t>
            </a:r>
            <a:endParaRPr lang="ru-RU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2636520" y="3177540"/>
            <a:ext cx="71932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Это мобильное приложение, позволяющее </a:t>
            </a:r>
            <a:r>
              <a:rPr lang="ru-RU" dirty="0" err="1" smtClean="0"/>
              <a:t>электронно</a:t>
            </a:r>
            <a:r>
              <a:rPr lang="ru-RU" dirty="0" smtClean="0"/>
              <a:t> заполнить заявку на получение справки, тех.планов, техпаспортов из БТИ. Пользователь вводит свои данные и выбирает дату приёма для получения готовых документов и решения интересующих его вопросов.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767143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032760" y="395606"/>
            <a:ext cx="5913120" cy="897618"/>
          </a:xfrm>
        </p:spPr>
        <p:txBody>
          <a:bodyPr>
            <a:noAutofit/>
          </a:bodyPr>
          <a:lstStyle/>
          <a:p>
            <a:pPr algn="ctr"/>
            <a:r>
              <a:rPr lang="ru-RU" sz="4400" dirty="0" smtClean="0"/>
              <a:t>Средства разработки</a:t>
            </a:r>
            <a:endParaRPr lang="ru-RU" sz="4400" dirty="0"/>
          </a:p>
        </p:txBody>
      </p:sp>
      <p:sp>
        <p:nvSpPr>
          <p:cNvPr id="5" name="TextBox 4"/>
          <p:cNvSpPr txBox="1"/>
          <p:nvPr/>
        </p:nvSpPr>
        <p:spPr>
          <a:xfrm>
            <a:off x="2933700" y="1402080"/>
            <a:ext cx="63093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 typeface="Arial" pitchFamily="34" charset="0"/>
              <a:buChar char="•"/>
            </a:pPr>
            <a:r>
              <a:rPr lang="ru-RU" sz="3600" dirty="0" smtClean="0"/>
              <a:t> </a:t>
            </a:r>
            <a:r>
              <a:rPr lang="ru-RU" sz="3600" dirty="0" err="1" smtClean="0"/>
              <a:t>О</a:t>
            </a:r>
            <a:r>
              <a:rPr lang="ru-RU" sz="3600" dirty="0" err="1" smtClean="0"/>
              <a:t>бъектноориентированный</a:t>
            </a:r>
            <a:r>
              <a:rPr lang="ru-RU" sz="3600" dirty="0" smtClean="0"/>
              <a:t> </a:t>
            </a:r>
            <a:r>
              <a:rPr lang="ru-RU" sz="3600" dirty="0" smtClean="0"/>
              <a:t>язык программирования </a:t>
            </a:r>
            <a:r>
              <a:rPr lang="ru-RU" sz="3600" dirty="0" err="1" smtClean="0"/>
              <a:t>Java</a:t>
            </a:r>
            <a:r>
              <a:rPr lang="ru-RU" sz="3600" dirty="0" smtClean="0"/>
              <a:t>;</a:t>
            </a:r>
          </a:p>
          <a:p>
            <a:pPr algn="ctr">
              <a:buFont typeface="Arial" pitchFamily="34" charset="0"/>
              <a:buChar char="•"/>
            </a:pPr>
            <a:endParaRPr lang="ru-RU" sz="3600" dirty="0" smtClean="0"/>
          </a:p>
          <a:p>
            <a:pPr algn="ctr">
              <a:buFont typeface="Arial" pitchFamily="34" charset="0"/>
              <a:buChar char="•"/>
            </a:pPr>
            <a:r>
              <a:rPr lang="ru-RU" sz="3600" dirty="0" smtClean="0"/>
              <a:t> </a:t>
            </a:r>
            <a:r>
              <a:rPr lang="ru-RU" sz="3600" dirty="0" err="1" smtClean="0"/>
              <a:t>Android</a:t>
            </a:r>
            <a:r>
              <a:rPr lang="ru-RU" sz="3600" dirty="0" smtClean="0"/>
              <a:t> </a:t>
            </a:r>
            <a:r>
              <a:rPr lang="ru-RU" sz="3600" dirty="0" err="1" smtClean="0"/>
              <a:t>Studio</a:t>
            </a:r>
            <a:r>
              <a:rPr lang="ru-RU" sz="3600" dirty="0" smtClean="0"/>
              <a:t> для создания интерфейса программы; </a:t>
            </a:r>
            <a:endParaRPr lang="ru-RU" sz="3600" dirty="0" smtClean="0"/>
          </a:p>
          <a:p>
            <a:pPr algn="ctr">
              <a:buFont typeface="Arial" pitchFamily="34" charset="0"/>
              <a:buChar char="•"/>
            </a:pPr>
            <a:endParaRPr lang="ru-RU" sz="3600" dirty="0" smtClean="0"/>
          </a:p>
          <a:p>
            <a:pPr algn="ctr">
              <a:buFont typeface="Arial" pitchFamily="34" charset="0"/>
              <a:buChar char="•"/>
            </a:pPr>
            <a:r>
              <a:rPr lang="ru-RU" sz="3600" dirty="0" smtClean="0"/>
              <a:t> СУБД </a:t>
            </a:r>
            <a:r>
              <a:rPr lang="ru-RU" sz="3600" dirty="0" err="1" smtClean="0"/>
              <a:t>SQLite</a:t>
            </a:r>
            <a:r>
              <a:rPr lang="ru-RU" sz="3600" dirty="0" smtClean="0"/>
              <a:t> для хранения данных пользователей. 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xmlns="" val="4134667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7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15340" y="220345"/>
            <a:ext cx="9257907" cy="690677"/>
          </a:xfrm>
        </p:spPr>
        <p:txBody>
          <a:bodyPr>
            <a:normAutofit/>
          </a:bodyPr>
          <a:lstStyle/>
          <a:p>
            <a:pPr algn="ctr"/>
            <a:r>
              <a:rPr lang="ru-RU" sz="4000" dirty="0" smtClean="0"/>
              <a:t>Экранные формы проекта</a:t>
            </a:r>
            <a:endParaRPr lang="ru-RU" sz="4000" dirty="0"/>
          </a:p>
        </p:txBody>
      </p:sp>
      <p:pic>
        <p:nvPicPr>
          <p:cNvPr id="8" name="Рисунок 7" descr="hQnpKk8IlTE.jpg"/>
          <p:cNvPicPr>
            <a:picLocks noChangeAspect="1"/>
          </p:cNvPicPr>
          <p:nvPr/>
        </p:nvPicPr>
        <p:blipFill>
          <a:blip r:embed="rId2"/>
          <a:srcRect t="3570" r="2010"/>
          <a:stretch>
            <a:fillRect/>
          </a:stretch>
        </p:blipFill>
        <p:spPr>
          <a:xfrm>
            <a:off x="2651760" y="1005840"/>
            <a:ext cx="2446020" cy="5349042"/>
          </a:xfrm>
          <a:prstGeom prst="rect">
            <a:avLst/>
          </a:prstGeom>
        </p:spPr>
      </p:pic>
      <p:pic>
        <p:nvPicPr>
          <p:cNvPr id="9" name="Рисунок 8" descr="w4P9CTHPoEg.jpg"/>
          <p:cNvPicPr>
            <a:picLocks noChangeAspect="1"/>
          </p:cNvPicPr>
          <p:nvPr/>
        </p:nvPicPr>
        <p:blipFill>
          <a:blip r:embed="rId3"/>
          <a:srcRect t="3479" r="540"/>
          <a:stretch>
            <a:fillRect/>
          </a:stretch>
        </p:blipFill>
        <p:spPr>
          <a:xfrm>
            <a:off x="6294781" y="967740"/>
            <a:ext cx="2491078" cy="537210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xmlns="" val="2514980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04.06.2021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8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38200" y="532765"/>
            <a:ext cx="9257907" cy="690677"/>
          </a:xfrm>
        </p:spPr>
        <p:txBody>
          <a:bodyPr>
            <a:normAutofit/>
          </a:bodyPr>
          <a:lstStyle/>
          <a:p>
            <a:pPr algn="ctr"/>
            <a:r>
              <a:rPr lang="ru-RU" sz="4800" dirty="0" smtClean="0"/>
              <a:t>Перспективы</a:t>
            </a:r>
            <a:r>
              <a:rPr lang="en-US" sz="4800" dirty="0" smtClean="0"/>
              <a:t>.</a:t>
            </a:r>
            <a:endParaRPr lang="ru-RU" sz="48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383971" y="1621971"/>
            <a:ext cx="67600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ru-RU" dirty="0" smtClean="0"/>
          </a:p>
          <a:p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478279" y="1640477"/>
            <a:ext cx="933994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ru-RU" sz="4400" dirty="0" smtClean="0"/>
              <a:t>Возможная доработка услуг; </a:t>
            </a:r>
            <a:endParaRPr lang="en-US" sz="4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ru-RU" sz="4400" dirty="0" smtClean="0"/>
              <a:t>Реализация </a:t>
            </a:r>
            <a:r>
              <a:rPr lang="ru-RU" sz="4400" dirty="0" smtClean="0"/>
              <a:t>работы приложения; </a:t>
            </a:r>
            <a:endParaRPr lang="en-US" sz="44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ru-RU" sz="4400" dirty="0" smtClean="0"/>
              <a:t>Связь </a:t>
            </a:r>
            <a:r>
              <a:rPr lang="ru-RU" sz="4400" dirty="0" smtClean="0"/>
              <a:t>БД приложения с сервером организации.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xmlns="" val="118725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046598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169</Words>
  <Application>Microsoft Office PowerPoint</Application>
  <PresentationFormat>Произвольный</PresentationFormat>
  <Paragraphs>36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</vt:lpstr>
      <vt:lpstr>SamsungOne 800C</vt:lpstr>
      <vt:lpstr>SamsungOne 450C</vt:lpstr>
      <vt:lpstr>Calibri</vt:lpstr>
      <vt:lpstr>Samsung IT School</vt:lpstr>
      <vt:lpstr>Samsung IT School White</vt:lpstr>
      <vt:lpstr>Samsung IT School En</vt:lpstr>
      <vt:lpstr>Samsung IT School White En</vt:lpstr>
      <vt:lpstr>Выполнила  Иванова Ольга Витальевна Наставник:  Миронов Юрий Владимирович  </vt:lpstr>
      <vt:lpstr>Мобильное приложение для БТИ «Запись+».</vt:lpstr>
      <vt:lpstr>Цель.</vt:lpstr>
      <vt:lpstr>Область применения</vt:lpstr>
      <vt:lpstr>Описание проекта</vt:lpstr>
      <vt:lpstr>Средства разработки</vt:lpstr>
      <vt:lpstr>Экранные формы проекта</vt:lpstr>
      <vt:lpstr>Перспективы.</vt:lpstr>
      <vt:lpstr>Слайд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User</cp:lastModifiedBy>
  <cp:revision>46</cp:revision>
  <dcterms:created xsi:type="dcterms:W3CDTF">2020-05-25T08:37:09Z</dcterms:created>
  <dcterms:modified xsi:type="dcterms:W3CDTF">2021-06-04T11:47:32Z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